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9" r:id="rId3"/>
    <p:sldId id="260" r:id="rId4"/>
    <p:sldId id="261" r:id="rId5"/>
    <p:sldId id="262" r:id="rId6"/>
    <p:sldId id="278" r:id="rId7"/>
    <p:sldId id="277" r:id="rId8"/>
    <p:sldId id="264" r:id="rId9"/>
    <p:sldId id="265" r:id="rId10"/>
    <p:sldId id="276" r:id="rId11"/>
    <p:sldId id="266" r:id="rId12"/>
    <p:sldId id="267" r:id="rId13"/>
    <p:sldId id="279" r:id="rId14"/>
    <p:sldId id="280" r:id="rId15"/>
    <p:sldId id="281" r:id="rId16"/>
    <p:sldId id="282" r:id="rId17"/>
    <p:sldId id="272" r:id="rId18"/>
    <p:sldId id="273" r:id="rId19"/>
    <p:sldId id="275" r:id="rId20"/>
    <p:sldId id="274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070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3.jpe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18E1F-400C-4A38-BF5F-6EDD7F9578A6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9392A-470E-486C-AB5F-059C63D94D7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61056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910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21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08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9703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347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867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175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3142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413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146"/>
            <a:ext cx="10018713" cy="1174524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66345"/>
            <a:ext cx="10018713" cy="4424855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058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487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047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31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852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976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72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093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221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Objekterkennung und Tracking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CAS Embedded Systems - Projektarbeit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324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111" y="1161603"/>
            <a:ext cx="2071405" cy="4642298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4" t="4140" r="12838" b="51994"/>
          <a:stretch/>
        </p:blipFill>
        <p:spPr>
          <a:xfrm>
            <a:off x="4089400" y="958404"/>
            <a:ext cx="68453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71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Detection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Tracker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470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GPIO ansteuern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046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Lösungen</a:t>
            </a:r>
            <a:endParaRPr lang="de-DE" dirty="0"/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</p:nvPr>
        </p:nvGraphicFramePr>
        <p:xfrm>
          <a:off x="1484311" y="2239197"/>
          <a:ext cx="1001871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3742"/>
                <a:gridCol w="2003742"/>
                <a:gridCol w="2003742"/>
                <a:gridCol w="2003742"/>
                <a:gridCol w="2003742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PWM Hat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Software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SYSFS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Register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Existierende </a:t>
                      </a:r>
                      <a:r>
                        <a:rPr lang="de-DE" dirty="0" err="1" smtClean="0"/>
                        <a:t>Lib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Gute Kapselung,</a:t>
                      </a:r>
                      <a:r>
                        <a:rPr lang="de-DE" baseline="0" dirty="0" smtClean="0"/>
                        <a:t>  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Schnellstes PWM möglich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Nachteil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Preis(ca. 20.-)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Jitter</a:t>
                      </a:r>
                      <a:r>
                        <a:rPr lang="de-DE" dirty="0" smtClean="0"/>
                        <a:t> auf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Permissions</a:t>
                      </a:r>
                      <a:r>
                        <a:rPr lang="de-DE" baseline="0" dirty="0" smtClean="0"/>
                        <a:t> müssen jedes Mal gesetzt werden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Adressen ändern bei neuem Chip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Geschwindigkeit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1526Hz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5kHz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</a:t>
                      </a:r>
                      <a:r>
                        <a:rPr lang="de-DE" baseline="0" dirty="0" smtClean="0"/>
                        <a:t> 5Mhz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22MHz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487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ausgeben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ist ein File</a:t>
            </a:r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</a:t>
            </a:r>
            <a:r>
              <a:rPr lang="de-DE" dirty="0" err="1" smtClean="0"/>
              <a:t>pwmchip</a:t>
            </a:r>
            <a:r>
              <a:rPr lang="de-DE" dirty="0" smtClean="0"/>
              <a:t>/pwm0/</a:t>
            </a:r>
            <a:r>
              <a:rPr lang="de-DE" dirty="0" err="1" smtClean="0"/>
              <a:t>period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</a:t>
            </a:r>
            <a:r>
              <a:rPr lang="de-DE" dirty="0"/>
              <a:t>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/pwmchip0/pwm0/</a:t>
            </a:r>
            <a:r>
              <a:rPr lang="de-DE" dirty="0" err="1" smtClean="0"/>
              <a:t>duty_cycle</a:t>
            </a:r>
            <a:endParaRPr lang="de-DE" dirty="0" smtClean="0"/>
          </a:p>
          <a:p>
            <a:r>
              <a:rPr lang="de-DE" dirty="0"/>
              <a:t>echo 1</a:t>
            </a:r>
            <a:r>
              <a:rPr lang="de-DE" dirty="0" smtClean="0"/>
              <a:t> </a:t>
            </a:r>
            <a:r>
              <a:rPr lang="de-DE" dirty="0"/>
              <a:t>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/pwmchip0/pwm0/</a:t>
            </a:r>
            <a:r>
              <a:rPr lang="de-DE" dirty="0" err="1" smtClean="0"/>
              <a:t>enable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033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Servo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892" y="1352770"/>
            <a:ext cx="5983549" cy="4424362"/>
          </a:xfrm>
        </p:spPr>
      </p:pic>
    </p:spTree>
    <p:extLst>
      <p:ext uri="{BB962C8B-B14F-4D97-AF65-F5344CB8AC3E}">
        <p14:creationId xmlns:p14="http://schemas.microsoft.com/office/powerpoint/2010/main" val="1927186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Idealisierung der Flugbahn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99802" l="9995" r="89980">
                        <a14:foregroundMark x1="53423" y1="61640" x2="53423" y2="61640"/>
                        <a14:foregroundMark x1="51290" y1="54332" x2="51290" y2="54332"/>
                        <a14:foregroundMark x1="51538" y1="49537" x2="51538" y2="49537"/>
                        <a14:foregroundMark x1="52480" y1="68618" x2="52480" y2="686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61" y="1187670"/>
            <a:ext cx="5899149" cy="4424362"/>
          </a:xfrm>
        </p:spPr>
      </p:pic>
      <p:cxnSp>
        <p:nvCxnSpPr>
          <p:cNvPr id="6" name="Gerade Verbindung mit Pfeil 5"/>
          <p:cNvCxnSpPr/>
          <p:nvPr/>
        </p:nvCxnSpPr>
        <p:spPr>
          <a:xfrm flipV="1">
            <a:off x="4192172" y="2897945"/>
            <a:ext cx="7779434" cy="95660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ogen 6"/>
          <p:cNvSpPr/>
          <p:nvPr/>
        </p:nvSpPr>
        <p:spPr>
          <a:xfrm rot="325983">
            <a:off x="5095683" y="2289112"/>
            <a:ext cx="7532119" cy="850967"/>
          </a:xfrm>
          <a:prstGeom prst="arc">
            <a:avLst>
              <a:gd name="adj1" fmla="val 11050058"/>
              <a:gd name="adj2" fmla="val 21329055"/>
            </a:avLst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98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9859" y="2808898"/>
            <a:ext cx="2316983" cy="1174524"/>
          </a:xfrm>
        </p:spPr>
        <p:txBody>
          <a:bodyPr>
            <a:normAutofit/>
          </a:bodyPr>
          <a:lstStyle/>
          <a:p>
            <a:r>
              <a:rPr lang="de-DE" sz="6000" smtClean="0"/>
              <a:t>Demo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837250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Geschwindigkeit der Erfassung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401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Koordinatensystem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668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Ablauf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683325" y="1187670"/>
            <a:ext cx="5620683" cy="5580992"/>
          </a:xfrm>
        </p:spPr>
        <p:txBody>
          <a:bodyPr>
            <a:normAutofit fontScale="92500" lnSpcReduction="20000"/>
          </a:bodyPr>
          <a:lstStyle/>
          <a:p>
            <a:r>
              <a:rPr lang="de-CH" dirty="0" smtClean="0"/>
              <a:t>Projektspezifikation</a:t>
            </a:r>
          </a:p>
          <a:p>
            <a:r>
              <a:rPr lang="de-CH" dirty="0" smtClean="0"/>
              <a:t>Aufbau</a:t>
            </a:r>
            <a:endParaRPr lang="de-CH" dirty="0" smtClean="0"/>
          </a:p>
          <a:p>
            <a:r>
              <a:rPr lang="de-CH" dirty="0" smtClean="0"/>
              <a:t>On Target</a:t>
            </a:r>
            <a:endParaRPr lang="de-CH" dirty="0" smtClean="0"/>
          </a:p>
          <a:p>
            <a:r>
              <a:rPr lang="de-CH" dirty="0" smtClean="0"/>
              <a:t>Klassendiagramm / Ablaufdiagramm</a:t>
            </a:r>
            <a:endParaRPr lang="de-CH" dirty="0" smtClean="0"/>
          </a:p>
          <a:p>
            <a:r>
              <a:rPr lang="de-CH" dirty="0" smtClean="0"/>
              <a:t>Bildverarbeitung</a:t>
            </a:r>
            <a:endParaRPr lang="de-CH" dirty="0" smtClean="0"/>
          </a:p>
          <a:p>
            <a:r>
              <a:rPr lang="de-CH" dirty="0" smtClean="0"/>
              <a:t>GPIO</a:t>
            </a:r>
          </a:p>
          <a:p>
            <a:r>
              <a:rPr lang="de-CH" dirty="0" smtClean="0"/>
              <a:t>PWM / </a:t>
            </a:r>
            <a:r>
              <a:rPr lang="de-CH" dirty="0" err="1" smtClean="0"/>
              <a:t>Servo</a:t>
            </a:r>
            <a:endParaRPr lang="de-CH" dirty="0" smtClean="0"/>
          </a:p>
          <a:p>
            <a:r>
              <a:rPr lang="de-CH" dirty="0" smtClean="0"/>
              <a:t>Flugbahn</a:t>
            </a:r>
          </a:p>
          <a:p>
            <a:r>
              <a:rPr lang="de-CH" dirty="0" smtClean="0"/>
              <a:t>Demo</a:t>
            </a:r>
          </a:p>
          <a:p>
            <a:r>
              <a:rPr lang="de-CH" dirty="0" smtClean="0"/>
              <a:t>Geschwindigkeit der Erfassung</a:t>
            </a:r>
          </a:p>
          <a:p>
            <a:r>
              <a:rPr lang="de-CH" dirty="0" smtClean="0"/>
              <a:t>Ausblick</a:t>
            </a:r>
          </a:p>
          <a:p>
            <a:r>
              <a:rPr lang="de-CH" dirty="0" smtClean="0"/>
              <a:t>Schlussfolgerung</a:t>
            </a:r>
          </a:p>
          <a:p>
            <a:r>
              <a:rPr lang="de-CH" dirty="0" smtClean="0"/>
              <a:t>Fragen</a:t>
            </a:r>
            <a:endParaRPr lang="de-CH" dirty="0" smtClean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626215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Schlussfolgerung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Projekt war sehr interessant und lehrreich</a:t>
            </a:r>
          </a:p>
          <a:p>
            <a:r>
              <a:rPr lang="de-DE" dirty="0" smtClean="0"/>
              <a:t>Unterrichtsinhalt konnte angewendet werden(Signalverarbeitung, C++, </a:t>
            </a:r>
            <a:r>
              <a:rPr lang="de-DE" dirty="0" err="1" smtClean="0"/>
              <a:t>Kernelspace</a:t>
            </a:r>
            <a:r>
              <a:rPr lang="de-DE" dirty="0" smtClean="0"/>
              <a:t>, </a:t>
            </a:r>
            <a:r>
              <a:rPr lang="de-DE" dirty="0" err="1" smtClean="0"/>
              <a:t>Git</a:t>
            </a:r>
            <a:r>
              <a:rPr lang="de-DE" dirty="0" smtClean="0"/>
              <a:t>)</a:t>
            </a:r>
          </a:p>
          <a:p>
            <a:r>
              <a:rPr lang="de-DE" dirty="0" smtClean="0"/>
              <a:t>Auf dem </a:t>
            </a:r>
            <a:r>
              <a:rPr lang="de-DE" dirty="0" err="1" smtClean="0"/>
              <a:t>Raspberry</a:t>
            </a:r>
            <a:r>
              <a:rPr lang="de-DE" dirty="0" smtClean="0"/>
              <a:t> </a:t>
            </a:r>
            <a:r>
              <a:rPr lang="de-DE" dirty="0" err="1" smtClean="0"/>
              <a:t>pi</a:t>
            </a:r>
            <a:r>
              <a:rPr lang="de-DE" dirty="0" smtClean="0"/>
              <a:t> lassen sich sehr schnell Konzepte testen</a:t>
            </a:r>
          </a:p>
          <a:p>
            <a:r>
              <a:rPr lang="de-DE" dirty="0" smtClean="0"/>
              <a:t>Rechenleistung für diese Anwendung zu klein</a:t>
            </a:r>
          </a:p>
          <a:p>
            <a:r>
              <a:rPr lang="de-DE" dirty="0" smtClean="0"/>
              <a:t>Bei Problemen hilft die </a:t>
            </a:r>
            <a:r>
              <a:rPr lang="de-DE" dirty="0" err="1" smtClean="0"/>
              <a:t>grosse</a:t>
            </a:r>
            <a:r>
              <a:rPr lang="de-DE" dirty="0" smtClean="0"/>
              <a:t> Community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3722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Projektspezifikation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994205"/>
            <a:ext cx="10018713" cy="2737822"/>
          </a:xfrm>
        </p:spPr>
        <p:txBody>
          <a:bodyPr anchor="t"/>
          <a:lstStyle/>
          <a:p>
            <a:pPr marL="0" indent="0">
              <a:buNone/>
            </a:pPr>
            <a:r>
              <a:rPr lang="de-CH" dirty="0"/>
              <a:t>Das Ziel dieses Projekts ist, dass mit Hilfe einer Kamera ein Tischtennisball erkannt, mit Hilfe zweier </a:t>
            </a:r>
            <a:r>
              <a:rPr lang="de-CH" dirty="0" err="1" smtClean="0"/>
              <a:t>Servos</a:t>
            </a:r>
            <a:r>
              <a:rPr lang="de-CH" dirty="0" smtClean="0"/>
              <a:t> </a:t>
            </a:r>
            <a:r>
              <a:rPr lang="de-CH" dirty="0"/>
              <a:t>verfolgt und durch Luftdruck abgelenkt werden kann. Die </a:t>
            </a:r>
            <a:r>
              <a:rPr lang="de-CH" dirty="0" err="1"/>
              <a:t>Servos</a:t>
            </a:r>
            <a:r>
              <a:rPr lang="de-CH" dirty="0"/>
              <a:t> decken die Pan- und </a:t>
            </a:r>
            <a:r>
              <a:rPr lang="de-CH" dirty="0" err="1" smtClean="0"/>
              <a:t>Tilt</a:t>
            </a:r>
            <a:r>
              <a:rPr lang="de-CH" dirty="0" smtClean="0"/>
              <a:t>-Achse </a:t>
            </a:r>
            <a:r>
              <a:rPr lang="de-CH" dirty="0"/>
              <a:t>ab. 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682" y="2248635"/>
            <a:ext cx="5795359" cy="44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85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3" b="4571"/>
          <a:stretch/>
        </p:blipFill>
        <p:spPr>
          <a:xfrm>
            <a:off x="2338978" y="1041981"/>
            <a:ext cx="8474333" cy="49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01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On Target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auf dem </a:t>
            </a:r>
            <a:r>
              <a:rPr lang="de-DE" dirty="0" err="1" smtClean="0"/>
              <a:t>Raspberry</a:t>
            </a:r>
            <a:r>
              <a:rPr lang="de-DE" dirty="0" smtClean="0"/>
              <a:t> Pi (</a:t>
            </a:r>
            <a:r>
              <a:rPr lang="de-DE" dirty="0" err="1" smtClean="0"/>
              <a:t>Eclipse</a:t>
            </a:r>
            <a:r>
              <a:rPr lang="de-DE" dirty="0" smtClean="0"/>
              <a:t>, </a:t>
            </a:r>
            <a:r>
              <a:rPr lang="de-DE" dirty="0" err="1" smtClean="0"/>
              <a:t>openCV</a:t>
            </a:r>
            <a:r>
              <a:rPr lang="de-DE" dirty="0" smtClean="0"/>
              <a:t>, Tools,...)</a:t>
            </a:r>
          </a:p>
          <a:p>
            <a:r>
              <a:rPr lang="de-DE" dirty="0"/>
              <a:t>SD-Karte kann kopiert werden, alle auf gleichem </a:t>
            </a:r>
            <a:r>
              <a:rPr lang="de-DE" dirty="0" smtClean="0"/>
              <a:t>Stand</a:t>
            </a:r>
          </a:p>
          <a:p>
            <a:r>
              <a:rPr lang="de-DE" dirty="0" smtClean="0"/>
              <a:t>Programme müssen für Architektur kompiliert werden</a:t>
            </a:r>
          </a:p>
          <a:p>
            <a:r>
              <a:rPr lang="de-DE" dirty="0" smtClean="0"/>
              <a:t>Vorsicht vor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r>
              <a:rPr lang="de-DE" dirty="0" smtClean="0"/>
              <a:t> </a:t>
            </a:r>
            <a:r>
              <a:rPr lang="de-DE" b="1" dirty="0"/>
              <a:t>-D INSTALL_C_EXAMPLES=ON</a:t>
            </a:r>
            <a:endParaRPr lang="de-DE" b="1" dirty="0" smtClean="0"/>
          </a:p>
          <a:p>
            <a:r>
              <a:rPr lang="de-DE" dirty="0" smtClean="0"/>
              <a:t>Ressourcen sind begrenzt(RAM)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8841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5" y="1187670"/>
            <a:ext cx="8680724" cy="5491162"/>
          </a:xfrm>
        </p:spPr>
      </p:pic>
    </p:spTree>
    <p:extLst>
      <p:ext uri="{BB962C8B-B14F-4D97-AF65-F5344CB8AC3E}">
        <p14:creationId xmlns:p14="http://schemas.microsoft.com/office/powerpoint/2010/main" val="139757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Ablaufdiagramm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26" y="770021"/>
            <a:ext cx="9272682" cy="55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6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Bildverarbeitung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13" y="3061746"/>
            <a:ext cx="10419907" cy="8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88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" t="45000" r="908"/>
          <a:stretch/>
        </p:blipFill>
        <p:spPr>
          <a:xfrm>
            <a:off x="3616231" y="1515268"/>
            <a:ext cx="4933950" cy="37719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" t="738" r="1098" b="54860"/>
          <a:stretch/>
        </p:blipFill>
        <p:spPr>
          <a:xfrm>
            <a:off x="7148699" y="3441700"/>
            <a:ext cx="4923246" cy="303841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745" y="1140037"/>
            <a:ext cx="2060997" cy="46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25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242</Words>
  <Application>Microsoft Macintosh PowerPoint</Application>
  <PresentationFormat>Breitbild</PresentationFormat>
  <Paragraphs>68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4" baseType="lpstr">
      <vt:lpstr>Calibri</vt:lpstr>
      <vt:lpstr>Corbel</vt:lpstr>
      <vt:lpstr>Arial</vt:lpstr>
      <vt:lpstr>Parallax</vt:lpstr>
      <vt:lpstr>Objekterkennung und Tracking</vt:lpstr>
      <vt:lpstr>Ablauf</vt:lpstr>
      <vt:lpstr>Projektspezifikation</vt:lpstr>
      <vt:lpstr>Aufbau</vt:lpstr>
      <vt:lpstr>On Target</vt:lpstr>
      <vt:lpstr>Klassendiagramm</vt:lpstr>
      <vt:lpstr>Ablaufdiagramm</vt:lpstr>
      <vt:lpstr>Bildverarbeitung</vt:lpstr>
      <vt:lpstr>Bilderkennung</vt:lpstr>
      <vt:lpstr>Bilderkennung</vt:lpstr>
      <vt:lpstr>Detection vs Tracker</vt:lpstr>
      <vt:lpstr>GPIO ansteuern</vt:lpstr>
      <vt:lpstr>PWM Lösungen</vt:lpstr>
      <vt:lpstr>PWM ausgeben</vt:lpstr>
      <vt:lpstr>Servo</vt:lpstr>
      <vt:lpstr>Idealisierung der Flugbahn</vt:lpstr>
      <vt:lpstr>Demo</vt:lpstr>
      <vt:lpstr>Geschwindigkeit der Erfassung</vt:lpstr>
      <vt:lpstr>Koordinatensystem</vt:lpstr>
      <vt:lpstr>Schlussfolgerung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Objekterkennung und Tracking</dc:title>
  <dc:creator>Alexander</dc:creator>
  <cp:lastModifiedBy>Microsoft Office-Anwender</cp:lastModifiedBy>
  <cp:revision>13</cp:revision>
  <dcterms:created xsi:type="dcterms:W3CDTF">2018-06-16T07:14:44Z</dcterms:created>
  <dcterms:modified xsi:type="dcterms:W3CDTF">2018-06-20T08:37:26Z</dcterms:modified>
</cp:coreProperties>
</file>

<file path=docProps/thumbnail.jpeg>
</file>